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A6F6AA-438E-4B8A-AB8A-9636BF20791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ratesting.cognizan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157619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 And Epics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Project Presentation – Team 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Cohort Code : QEA21QE021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54750"/>
            <a:ext cx="10018713" cy="237033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US" sz="8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ProjectTeam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3551069" y="2356281"/>
          <a:ext cx="6560598" cy="3213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0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452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Parshyam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Nagaveni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Chandra Kavya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Shravika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Gintena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Saitharun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Vunnam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Gowtham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81740"/>
            <a:ext cx="10018713" cy="135828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4615"/>
            <a:ext cx="10018713" cy="2263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To validate themes and epics module in main spring 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Tools, Software, Website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0539" y="1917578"/>
            <a:ext cx="10018713" cy="4254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  : </a:t>
            </a:r>
            <a:r>
              <a:rPr lang="en-US" sz="20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https://pratesting.cognizant.com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: Portable Framework for testing web applications and automating the process.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       : High level programming language.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   : Integrated Development environment for various Programming Languages.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   : Open source testing framework.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     : Software and project management tool.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        : Object Repository design pattern.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45724"/>
            <a:ext cx="10018713" cy="11984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2986"/>
            <a:ext cx="10018713" cy="35244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 in JAVA language and then it is further automated using selenium.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is taken from excel file to fill the fields in themes and epic module using Apache POI.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 repository git has been used for ease to work.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5310"/>
            <a:ext cx="10018713" cy="9232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 Output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5" y="1187018"/>
            <a:ext cx="5346262" cy="246429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05" y="1118586"/>
            <a:ext cx="5894774" cy="265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4" y="3983763"/>
            <a:ext cx="5513556" cy="2310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2" y="3983763"/>
            <a:ext cx="5584057" cy="2310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D7213-EB99-411A-B296-52B64ADEA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46" y="1187018"/>
            <a:ext cx="5346262" cy="2464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2A7FB-F9D8-485E-A8E2-0B3CACCF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491" y="1118586"/>
            <a:ext cx="5661854" cy="2654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39873-9F26-429D-8C91-B0BF32AC5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43" y="3983761"/>
            <a:ext cx="5513556" cy="231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050B5-2316-4CEC-9930-E976CE809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021" y="3983760"/>
            <a:ext cx="5541657" cy="2310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136342"/>
          </a:xfrm>
        </p:spPr>
        <p:txBody>
          <a:bodyPr/>
          <a:lstStyle/>
          <a:p>
            <a:r>
              <a:rPr lang="en-US" dirty="0"/>
              <a:t>Screenshots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/>
              <a:t> Output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136343"/>
            <a:ext cx="5024761" cy="25113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4" y="1136343"/>
            <a:ext cx="5098217" cy="2511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4020795"/>
            <a:ext cx="5024760" cy="2740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2" y="4020795"/>
            <a:ext cx="5293528" cy="2740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C33A84-E2CA-4270-93F8-A20C8AB3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89" y="1136341"/>
            <a:ext cx="5024760" cy="2511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6992C-C38A-40F0-96F9-80D79722F6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2" y="1136340"/>
            <a:ext cx="5098217" cy="2511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FC63D-D99F-4FB4-A6AF-72A25807EF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9" y="4020794"/>
            <a:ext cx="5024760" cy="2740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60C082-8A17-44F0-8DE6-53583B85C6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2" y="4019152"/>
            <a:ext cx="5293528" cy="2768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95" y="685800"/>
            <a:ext cx="10019030" cy="73723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40D22-3465-4433-A36F-CF484693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1" y="1564516"/>
            <a:ext cx="3292192" cy="1672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6C381-5D37-4BB2-89AD-8169C905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579" y="1564516"/>
            <a:ext cx="3162180" cy="1751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A9717-9B3C-4A67-9543-91CEEBC7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903" y="1564516"/>
            <a:ext cx="3320644" cy="1734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253D2-0A00-4131-A18E-93256143F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046" y="4091797"/>
            <a:ext cx="4094334" cy="2145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3A95F-6420-4816-8286-D1536DFD8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623" y="4069812"/>
            <a:ext cx="4015049" cy="20025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397" y="583621"/>
            <a:ext cx="10019030" cy="4483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Screenshots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43784-EDF9-4A0A-84BF-FB21E8787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69" y="1579115"/>
            <a:ext cx="7806431" cy="439111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582</TotalTime>
  <Words>206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Wingdings</vt:lpstr>
      <vt:lpstr>Parallax</vt:lpstr>
      <vt:lpstr>Themes And Epics Module</vt:lpstr>
      <vt:lpstr>Main ProjectTeam</vt:lpstr>
      <vt:lpstr>Project Description</vt:lpstr>
      <vt:lpstr>Tools, Software, Website Used</vt:lpstr>
      <vt:lpstr>Work Done</vt:lpstr>
      <vt:lpstr>Screenshots of  Output</vt:lpstr>
      <vt:lpstr>Screenshots of Output</vt:lpstr>
      <vt:lpstr>Screenshots of Output</vt:lpstr>
      <vt:lpstr>Excel Screenshots</vt:lpstr>
      <vt:lpstr>           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Bookshelves</dc:title>
  <dc:creator>Kavya Reddy</dc:creator>
  <cp:lastModifiedBy>Shravika Ingole</cp:lastModifiedBy>
  <cp:revision>10</cp:revision>
  <dcterms:created xsi:type="dcterms:W3CDTF">2021-09-29T06:10:00Z</dcterms:created>
  <dcterms:modified xsi:type="dcterms:W3CDTF">2021-10-12T07:18:59Z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